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86" r:id="rId4"/>
    <p:sldId id="279" r:id="rId5"/>
    <p:sldId id="288" r:id="rId6"/>
    <p:sldId id="285" r:id="rId7"/>
    <p:sldId id="280" r:id="rId8"/>
    <p:sldId id="281" r:id="rId9"/>
    <p:sldId id="282" r:id="rId10"/>
    <p:sldId id="284" r:id="rId11"/>
    <p:sldId id="289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4" autoAdjust="0"/>
    <p:restoredTop sz="96327"/>
  </p:normalViewPr>
  <p:slideViewPr>
    <p:cSldViewPr snapToGrid="0" snapToObjects="1">
      <p:cViewPr varScale="1">
        <p:scale>
          <a:sx n="62" d="100"/>
          <a:sy n="62" d="100"/>
        </p:scale>
        <p:origin x="6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ג'/שבט/תשפ"ב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1/5/2022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1/5/2022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1/5/2022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1/5/2022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1/5/2022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4DE62C-1444-4E9B-BC48-CA6880E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32B7868-881B-4B4F-96E9-6E714768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6AC0C9-AEF1-443B-A64F-B05A01B68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628932" y="402165"/>
            <a:ext cx="7139732" cy="6053670"/>
          </a:xfrm>
          <a:custGeom>
            <a:avLst/>
            <a:gdLst>
              <a:gd name="connsiteX0" fmla="*/ 1097 w 7139732"/>
              <a:gd name="connsiteY0" fmla="*/ 0 h 6053670"/>
              <a:gd name="connsiteX1" fmla="*/ 1084479 w 7139732"/>
              <a:gd name="connsiteY1" fmla="*/ 0 h 6053670"/>
              <a:gd name="connsiteX2" fmla="*/ 1254558 w 7139732"/>
              <a:gd name="connsiteY2" fmla="*/ 0 h 6053670"/>
              <a:gd name="connsiteX3" fmla="*/ 7139732 w 7139732"/>
              <a:gd name="connsiteY3" fmla="*/ 0 h 6053670"/>
              <a:gd name="connsiteX4" fmla="*/ 7139732 w 7139732"/>
              <a:gd name="connsiteY4" fmla="*/ 6053670 h 6053670"/>
              <a:gd name="connsiteX5" fmla="*/ 1249854 w 7139732"/>
              <a:gd name="connsiteY5" fmla="*/ 6053670 h 6053670"/>
              <a:gd name="connsiteX6" fmla="*/ 1084479 w 7139732"/>
              <a:gd name="connsiteY6" fmla="*/ 6053670 h 6053670"/>
              <a:gd name="connsiteX7" fmla="*/ 0 w 7139732"/>
              <a:gd name="connsiteY7" fmla="*/ 6053670 h 6053670"/>
              <a:gd name="connsiteX8" fmla="*/ 5488 w 7139732"/>
              <a:gd name="connsiteY8" fmla="*/ 6017954 h 6053670"/>
              <a:gd name="connsiteX9" fmla="*/ 21641 w 7139732"/>
              <a:gd name="connsiteY9" fmla="*/ 5913225 h 6053670"/>
              <a:gd name="connsiteX10" fmla="*/ 32932 w 7139732"/>
              <a:gd name="connsiteY10" fmla="*/ 5836949 h 6053670"/>
              <a:gd name="connsiteX11" fmla="*/ 44850 w 7139732"/>
              <a:gd name="connsiteY11" fmla="*/ 5746144 h 6053670"/>
              <a:gd name="connsiteX12" fmla="*/ 59121 w 7139732"/>
              <a:gd name="connsiteY12" fmla="*/ 5638388 h 6053670"/>
              <a:gd name="connsiteX13" fmla="*/ 74175 w 7139732"/>
              <a:gd name="connsiteY13" fmla="*/ 5519131 h 6053670"/>
              <a:gd name="connsiteX14" fmla="*/ 90014 w 7139732"/>
              <a:gd name="connsiteY14" fmla="*/ 5384740 h 6053670"/>
              <a:gd name="connsiteX15" fmla="*/ 106794 w 7139732"/>
              <a:gd name="connsiteY15" fmla="*/ 5238241 h 6053670"/>
              <a:gd name="connsiteX16" fmla="*/ 123574 w 7139732"/>
              <a:gd name="connsiteY16" fmla="*/ 5079029 h 6053670"/>
              <a:gd name="connsiteX17" fmla="*/ 140667 w 7139732"/>
              <a:gd name="connsiteY17" fmla="*/ 4909527 h 6053670"/>
              <a:gd name="connsiteX18" fmla="*/ 156506 w 7139732"/>
              <a:gd name="connsiteY18" fmla="*/ 4726706 h 6053670"/>
              <a:gd name="connsiteX19" fmla="*/ 171717 w 7139732"/>
              <a:gd name="connsiteY19" fmla="*/ 4535410 h 6053670"/>
              <a:gd name="connsiteX20" fmla="*/ 185518 w 7139732"/>
              <a:gd name="connsiteY20" fmla="*/ 4333217 h 6053670"/>
              <a:gd name="connsiteX21" fmla="*/ 198690 w 7139732"/>
              <a:gd name="connsiteY21" fmla="*/ 4122549 h 6053670"/>
              <a:gd name="connsiteX22" fmla="*/ 211079 w 7139732"/>
              <a:gd name="connsiteY22" fmla="*/ 3902801 h 6053670"/>
              <a:gd name="connsiteX23" fmla="*/ 215470 w 7139732"/>
              <a:gd name="connsiteY23" fmla="*/ 3790203 h 6053670"/>
              <a:gd name="connsiteX24" fmla="*/ 220332 w 7139732"/>
              <a:gd name="connsiteY24" fmla="*/ 3675183 h 6053670"/>
              <a:gd name="connsiteX25" fmla="*/ 224879 w 7139732"/>
              <a:gd name="connsiteY25" fmla="*/ 3558347 h 6053670"/>
              <a:gd name="connsiteX26" fmla="*/ 227859 w 7139732"/>
              <a:gd name="connsiteY26" fmla="*/ 3440906 h 6053670"/>
              <a:gd name="connsiteX27" fmla="*/ 230525 w 7139732"/>
              <a:gd name="connsiteY27" fmla="*/ 3321043 h 6053670"/>
              <a:gd name="connsiteX28" fmla="*/ 233348 w 7139732"/>
              <a:gd name="connsiteY28" fmla="*/ 3199970 h 6053670"/>
              <a:gd name="connsiteX29" fmla="*/ 235229 w 7139732"/>
              <a:gd name="connsiteY29" fmla="*/ 3076475 h 6053670"/>
              <a:gd name="connsiteX30" fmla="*/ 235229 w 7139732"/>
              <a:gd name="connsiteY30" fmla="*/ 2951770 h 6053670"/>
              <a:gd name="connsiteX31" fmla="*/ 236170 w 7139732"/>
              <a:gd name="connsiteY31" fmla="*/ 2825853 h 6053670"/>
              <a:gd name="connsiteX32" fmla="*/ 235229 w 7139732"/>
              <a:gd name="connsiteY32" fmla="*/ 2698726 h 6053670"/>
              <a:gd name="connsiteX33" fmla="*/ 233348 w 7139732"/>
              <a:gd name="connsiteY33" fmla="*/ 2569783 h 6053670"/>
              <a:gd name="connsiteX34" fmla="*/ 231623 w 7139732"/>
              <a:gd name="connsiteY34" fmla="*/ 2440840 h 6053670"/>
              <a:gd name="connsiteX35" fmla="*/ 227859 w 7139732"/>
              <a:gd name="connsiteY35" fmla="*/ 2310081 h 6053670"/>
              <a:gd name="connsiteX36" fmla="*/ 223938 w 7139732"/>
              <a:gd name="connsiteY36" fmla="*/ 2178111 h 6053670"/>
              <a:gd name="connsiteX37" fmla="*/ 219391 w 7139732"/>
              <a:gd name="connsiteY37" fmla="*/ 2046141 h 6053670"/>
              <a:gd name="connsiteX38" fmla="*/ 212961 w 7139732"/>
              <a:gd name="connsiteY38" fmla="*/ 1912960 h 6053670"/>
              <a:gd name="connsiteX39" fmla="*/ 205277 w 7139732"/>
              <a:gd name="connsiteY39" fmla="*/ 1778568 h 6053670"/>
              <a:gd name="connsiteX40" fmla="*/ 197906 w 7139732"/>
              <a:gd name="connsiteY40" fmla="*/ 1643572 h 6053670"/>
              <a:gd name="connsiteX41" fmla="*/ 188497 w 7139732"/>
              <a:gd name="connsiteY41" fmla="*/ 1508575 h 6053670"/>
              <a:gd name="connsiteX42" fmla="*/ 177206 w 7139732"/>
              <a:gd name="connsiteY42" fmla="*/ 1371762 h 6053670"/>
              <a:gd name="connsiteX43" fmla="*/ 165915 w 7139732"/>
              <a:gd name="connsiteY43" fmla="*/ 1236765 h 6053670"/>
              <a:gd name="connsiteX44" fmla="*/ 152899 w 7139732"/>
              <a:gd name="connsiteY44" fmla="*/ 1099347 h 6053670"/>
              <a:gd name="connsiteX45" fmla="*/ 138628 w 7139732"/>
              <a:gd name="connsiteY45" fmla="*/ 961323 h 6053670"/>
              <a:gd name="connsiteX46" fmla="*/ 123574 w 7139732"/>
              <a:gd name="connsiteY46" fmla="*/ 825115 h 6053670"/>
              <a:gd name="connsiteX47" fmla="*/ 106010 w 7139732"/>
              <a:gd name="connsiteY47" fmla="*/ 687092 h 6053670"/>
              <a:gd name="connsiteX48" fmla="*/ 87192 w 7139732"/>
              <a:gd name="connsiteY48" fmla="*/ 549673 h 6053670"/>
              <a:gd name="connsiteX49" fmla="*/ 68530 w 7139732"/>
              <a:gd name="connsiteY49" fmla="*/ 411650 h 6053670"/>
              <a:gd name="connsiteX50" fmla="*/ 46732 w 7139732"/>
              <a:gd name="connsiteY50" fmla="*/ 274232 h 6053670"/>
              <a:gd name="connsiteX51" fmla="*/ 24464 w 7139732"/>
              <a:gd name="connsiteY51" fmla="*/ 137419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139732" h="6053670">
                <a:moveTo>
                  <a:pt x="1097" y="0"/>
                </a:moveTo>
                <a:lnTo>
                  <a:pt x="1084479" y="0"/>
                </a:lnTo>
                <a:lnTo>
                  <a:pt x="1254558" y="0"/>
                </a:lnTo>
                <a:lnTo>
                  <a:pt x="7139732" y="0"/>
                </a:lnTo>
                <a:lnTo>
                  <a:pt x="7139732" y="6053670"/>
                </a:lnTo>
                <a:lnTo>
                  <a:pt x="1249854" y="6053670"/>
                </a:lnTo>
                <a:lnTo>
                  <a:pt x="1084479" y="6053670"/>
                </a:lnTo>
                <a:lnTo>
                  <a:pt x="0" y="6053670"/>
                </a:lnTo>
                <a:lnTo>
                  <a:pt x="5488" y="6017954"/>
                </a:lnTo>
                <a:lnTo>
                  <a:pt x="21641" y="5913225"/>
                </a:lnTo>
                <a:lnTo>
                  <a:pt x="32932" y="5836949"/>
                </a:lnTo>
                <a:lnTo>
                  <a:pt x="44850" y="5746144"/>
                </a:lnTo>
                <a:lnTo>
                  <a:pt x="59121" y="5638388"/>
                </a:lnTo>
                <a:lnTo>
                  <a:pt x="74175" y="5519131"/>
                </a:lnTo>
                <a:lnTo>
                  <a:pt x="90014" y="5384740"/>
                </a:lnTo>
                <a:lnTo>
                  <a:pt x="106794" y="5238241"/>
                </a:lnTo>
                <a:lnTo>
                  <a:pt x="123574" y="5079029"/>
                </a:lnTo>
                <a:lnTo>
                  <a:pt x="140667" y="4909527"/>
                </a:lnTo>
                <a:lnTo>
                  <a:pt x="156506" y="4726706"/>
                </a:lnTo>
                <a:lnTo>
                  <a:pt x="171717" y="4535410"/>
                </a:lnTo>
                <a:lnTo>
                  <a:pt x="185518" y="4333217"/>
                </a:lnTo>
                <a:lnTo>
                  <a:pt x="198690" y="4122549"/>
                </a:lnTo>
                <a:lnTo>
                  <a:pt x="211079" y="3902801"/>
                </a:lnTo>
                <a:lnTo>
                  <a:pt x="215470" y="3790203"/>
                </a:lnTo>
                <a:lnTo>
                  <a:pt x="220332" y="3675183"/>
                </a:lnTo>
                <a:lnTo>
                  <a:pt x="224879" y="3558347"/>
                </a:lnTo>
                <a:lnTo>
                  <a:pt x="227859" y="3440906"/>
                </a:lnTo>
                <a:lnTo>
                  <a:pt x="230525" y="3321043"/>
                </a:lnTo>
                <a:lnTo>
                  <a:pt x="233348" y="3199970"/>
                </a:lnTo>
                <a:lnTo>
                  <a:pt x="235229" y="3076475"/>
                </a:lnTo>
                <a:lnTo>
                  <a:pt x="235229" y="2951770"/>
                </a:lnTo>
                <a:lnTo>
                  <a:pt x="236170" y="2825853"/>
                </a:lnTo>
                <a:lnTo>
                  <a:pt x="235229" y="2698726"/>
                </a:lnTo>
                <a:lnTo>
                  <a:pt x="233348" y="2569783"/>
                </a:lnTo>
                <a:lnTo>
                  <a:pt x="231623" y="2440840"/>
                </a:lnTo>
                <a:lnTo>
                  <a:pt x="227859" y="2310081"/>
                </a:lnTo>
                <a:lnTo>
                  <a:pt x="223938" y="2178111"/>
                </a:lnTo>
                <a:lnTo>
                  <a:pt x="219391" y="2046141"/>
                </a:lnTo>
                <a:lnTo>
                  <a:pt x="212961" y="1912960"/>
                </a:lnTo>
                <a:lnTo>
                  <a:pt x="205277" y="1778568"/>
                </a:lnTo>
                <a:lnTo>
                  <a:pt x="197906" y="1643572"/>
                </a:lnTo>
                <a:lnTo>
                  <a:pt x="188497" y="1508575"/>
                </a:lnTo>
                <a:lnTo>
                  <a:pt x="177206" y="1371762"/>
                </a:lnTo>
                <a:lnTo>
                  <a:pt x="165915" y="1236765"/>
                </a:lnTo>
                <a:lnTo>
                  <a:pt x="152899" y="1099347"/>
                </a:lnTo>
                <a:lnTo>
                  <a:pt x="138628" y="961323"/>
                </a:lnTo>
                <a:lnTo>
                  <a:pt x="123574" y="825115"/>
                </a:lnTo>
                <a:lnTo>
                  <a:pt x="106010" y="687092"/>
                </a:lnTo>
                <a:lnTo>
                  <a:pt x="87192" y="549673"/>
                </a:lnTo>
                <a:lnTo>
                  <a:pt x="68530" y="411650"/>
                </a:lnTo>
                <a:lnTo>
                  <a:pt x="46732" y="274232"/>
                </a:lnTo>
                <a:lnTo>
                  <a:pt x="24464" y="1374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25AAF6-BC58-4225-A7B9-294C3062D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EF76-7F44-4AE7-B9FC-9BF2903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  <a:endParaRPr lang="he-IL">
              <a:solidFill>
                <a:srgbClr val="FFFFFF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310684-EA05-4386-A17E-A8700556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57"/>
          <a:stretch/>
        </p:blipFill>
        <p:spPr>
          <a:xfrm>
            <a:off x="5194608" y="803750"/>
            <a:ext cx="3113903" cy="5250498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6333181-85FB-4224-A48D-481E4209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r="7426" b="-2"/>
          <a:stretch/>
        </p:blipFill>
        <p:spPr>
          <a:xfrm>
            <a:off x="8472236" y="803752"/>
            <a:ext cx="3113904" cy="25422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04688B-CB80-4241-9F1D-D462116C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7F4-7805-46D5-9637-3380AF14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Trimesh</a:t>
            </a:r>
            <a:r>
              <a:rPr lang="en-US" dirty="0">
                <a:solidFill>
                  <a:srgbClr val="FFFFFF"/>
                </a:solidFill>
              </a:rPr>
              <a:t> and Blender are unstable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Transition to </a:t>
            </a:r>
            <a:r>
              <a:rPr lang="en-US" dirty="0" err="1">
                <a:solidFill>
                  <a:srgbClr val="FFFFFF"/>
                </a:solidFill>
              </a:rPr>
              <a:t>OpenScad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Printing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Alignment and Calibration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Quality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Duration - ~4 hours for layer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“Debugging” is costly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B07ED26-C0C4-4AEB-A8A6-D3F15F59E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4" r="11068" b="-1"/>
          <a:stretch/>
        </p:blipFill>
        <p:spPr>
          <a:xfrm>
            <a:off x="8472235" y="3511960"/>
            <a:ext cx="3113904" cy="25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3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714836" y="1554498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Blender and </a:t>
            </a:r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1" r="22073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08" y="2583907"/>
            <a:ext cx="6072776" cy="1690185"/>
          </a:xfrm>
        </p:spPr>
        <p:txBody>
          <a:bodyPr anchor="ctr">
            <a:noAutofit/>
          </a:bodyPr>
          <a:lstStyle/>
          <a:p>
            <a:r>
              <a:rPr lang="en-IL" sz="2400" dirty="0">
                <a:solidFill>
                  <a:srgbClr val="FFFFFF"/>
                </a:solidFill>
              </a:rPr>
              <a:t>Optimize to keep cross section above minimal area</a:t>
            </a:r>
          </a:p>
          <a:p>
            <a:r>
              <a:rPr lang="en-IL" sz="2400" dirty="0">
                <a:solidFill>
                  <a:srgbClr val="FFFFFF"/>
                </a:solidFill>
              </a:rPr>
              <a:t>Keep continuity in xy plane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Represent slices with a Boolean grid of contained bolts and voids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8" y="2259109"/>
            <a:ext cx="6072776" cy="396962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with greedy approach. runs on the Boolean representation with constraints: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Represent slicing as tree</a:t>
            </a:r>
            <a:endParaRPr lang="en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Algorithm </a:t>
            </a:r>
            <a:r>
              <a:rPr lang="en-IL">
                <a:solidFill>
                  <a:srgbClr val="FFFFFF"/>
                </a:solidFill>
              </a:rPr>
              <a:t>stages</a:t>
            </a:r>
            <a:r>
              <a:rPr lang="en-US">
                <a:solidFill>
                  <a:srgbClr val="FFFFFF"/>
                </a:solidFill>
              </a:rPr>
              <a:t> – Add “Connectors”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168392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along x-y with recursive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536" y="2701307"/>
            <a:ext cx="2264911" cy="1248823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with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244A-FCB1-47A9-A61F-4F0817C3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319" r="-1" b="36597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27" b="41148"/>
          <a:stretch/>
        </p:blipFill>
        <p:spPr>
          <a:xfrm rot="16200000">
            <a:off x="5713476" y="379475"/>
            <a:ext cx="6858000" cy="609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L">
                <a:solidFill>
                  <a:schemeClr val="tx1"/>
                </a:solidFill>
              </a:rPr>
              <a:t>Bolts and void</a:t>
            </a:r>
            <a:r>
              <a:rPr lang="en-US">
                <a:solidFill>
                  <a:schemeClr val="tx1"/>
                </a:solidFill>
              </a:rPr>
              <a:t>s</a:t>
            </a:r>
            <a:r>
              <a:rPr lang="en-IL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Fine T</a:t>
            </a:r>
            <a:r>
              <a:rPr lang="en-IL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98" y="2015113"/>
            <a:ext cx="9478799" cy="3869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First printed model was hard to assemble – pieces didn’t attach easily</a:t>
            </a:r>
          </a:p>
          <a:p>
            <a:r>
              <a:rPr lang="en-IL" sz="2400" dirty="0">
                <a:solidFill>
                  <a:schemeClr val="tx1"/>
                </a:solidFill>
              </a:rPr>
              <a:t>Requires to a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IL" sz="2400" dirty="0">
                <a:solidFill>
                  <a:schemeClr val="tx1"/>
                </a:solidFill>
              </a:rPr>
              <a:t>just bolt and voids dimen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ions for ease of assembly</a:t>
            </a:r>
            <a:r>
              <a:rPr lang="en-US" sz="2400" dirty="0">
                <a:solidFill>
                  <a:schemeClr val="tx1"/>
                </a:solidFill>
              </a:rPr>
              <a:t> but </a:t>
            </a:r>
            <a:r>
              <a:rPr lang="en-IL" sz="2400" dirty="0">
                <a:solidFill>
                  <a:schemeClr val="tx1"/>
                </a:solidFill>
              </a:rPr>
              <a:t>MakerBot resolution is 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tried many different dimensions to find the best fit that:</a:t>
            </a:r>
            <a:endParaRPr lang="en-IL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IL" sz="2400" dirty="0">
                <a:solidFill>
                  <a:schemeClr val="tx1"/>
                </a:solidFill>
              </a:rPr>
              <a:t>aintain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 physical strength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Pieces attaches and detaches easily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“bridging” stays tensed</a:t>
            </a:r>
          </a:p>
          <a:p>
            <a:pPr lvl="1"/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 lnSpcReduction="100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  <a:p>
            <a:r>
              <a:rPr lang="en-IL" sz="2400" dirty="0"/>
              <a:t>Could not be completed due to makerbot print accuracy (different results per print)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C2DA65-BC98-644F-A98D-398D354A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69360" y="4461441"/>
            <a:ext cx="1587926" cy="28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17553</TotalTime>
  <Words>372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3D Puzzle 3D printing algorithms course</vt:lpstr>
      <vt:lpstr>Outline and Motivation</vt:lpstr>
      <vt:lpstr>Framework</vt:lpstr>
      <vt:lpstr>Algorithm stages – Slicing along Z</vt:lpstr>
      <vt:lpstr>Algorithm stages – Plan X-Y Slicing</vt:lpstr>
      <vt:lpstr>Algorithm stages – Add “Connectors” and slice</vt:lpstr>
      <vt:lpstr>Print initial model with MakerBot replicator</vt:lpstr>
      <vt:lpstr>Bolts and voids Fine Tuning</vt:lpstr>
      <vt:lpstr>Optimizing Structure strength</vt:lpstr>
      <vt:lpstr>Optimizing Structure strength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103</cp:revision>
  <dcterms:created xsi:type="dcterms:W3CDTF">2021-11-09T11:28:06Z</dcterms:created>
  <dcterms:modified xsi:type="dcterms:W3CDTF">2022-01-05T16:06:06Z</dcterms:modified>
</cp:coreProperties>
</file>